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slide" Target="slides/slide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2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case you can’t tell, the car on the left is the SPS, and the one on the right is the Koenigsegg.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11708" y="78152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“The SPS”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A Masterful Creation Made By Connor Moylan, Zack Griggy, Andre Ng, and Carina Masters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0" y="2982025"/>
            <a:ext cx="9144000" cy="375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By buying this product, you </a:t>
            </a:r>
          </a:p>
          <a:p>
            <a:pPr rtl="0" algn="r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will be saving a lot of money.</a:t>
            </a:r>
          </a:p>
          <a:p>
            <a:pPr rtl="0" algn="r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You could potentially be like </a:t>
            </a:r>
          </a:p>
          <a:p>
            <a:pPr algn="r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Mr. Williams.  </a:t>
            </a:r>
          </a:p>
        </p:txBody>
      </p:sp>
      <p:sp>
        <p:nvSpPr>
          <p:cNvPr id="127" name="Shape 127">
            <a:hlinkClick/>
          </p:cNvPr>
          <p:cNvSpPr/>
          <p:nvPr/>
        </p:nvSpPr>
        <p:spPr>
          <a:xfrm>
            <a:off x="104525" y="108925"/>
            <a:ext cx="4572000" cy="3429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Thank you for choosing ZACC Motors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2636425" y="84887"/>
            <a:ext cx="3871151" cy="1292975"/>
          </a:xfrm>
          <a:prstGeom prst="irregularSeal1">
            <a:avLst/>
          </a:prstGeom>
          <a:solidFill>
            <a:srgbClr val="00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250800" y="38087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SPS Design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/>
        <p:spPr>
          <a:xfrm>
            <a:off x="2417100" y="1453087"/>
            <a:ext cx="4309800" cy="28151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 flipH="1">
            <a:off x="533000" y="697775"/>
            <a:ext cx="1700399" cy="2609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00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974750" y="697775"/>
            <a:ext cx="1700399" cy="2609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00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1651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00FFFF"/>
                </a:solidFill>
              </a:rPr>
              <a:t>Perks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834050"/>
            <a:ext cx="8520599" cy="4052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Inexpensive 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Flexible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Family vehicle 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Win every drag race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Sexy, unique design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3807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00FFFF"/>
                </a:solidFill>
              </a:rPr>
              <a:t>More Perks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Good first car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Easy to operate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Good suspension</a:t>
            </a:r>
          </a:p>
          <a:p>
            <a:pPr indent="-4572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600">
                <a:solidFill>
                  <a:srgbClr val="00FFFF"/>
                </a:solidFill>
              </a:rPr>
              <a:t>Never need to take it into auto-shop (easy home fix with hot glue)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SPS vs Koenigsegg CCXR Trevita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/>
        <p:spPr>
          <a:xfrm>
            <a:off x="5389450" y="1152475"/>
            <a:ext cx="3442847" cy="2086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/>
        <p:spPr>
          <a:xfrm>
            <a:off x="311700" y="1152478"/>
            <a:ext cx="3194725" cy="20867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91212" y="3395725"/>
            <a:ext cx="3635699" cy="12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Cost: $27.99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Top Speed: 6 mph (going downhill)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0-2 mph: 2.1 seconds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Energy Source: Spring </a:t>
            </a:r>
          </a:p>
          <a:p>
            <a:pPr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Eco friendly!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389475" y="3374025"/>
            <a:ext cx="3442800" cy="127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Cost: $4.8 million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Top Speed: 254 mph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0-62 mph: 2.9 seconds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Energy Source: V/8 Engine (Gasoline/Ethanol)</a:t>
            </a:r>
          </a:p>
          <a:p>
            <a:pPr>
              <a:spcBef>
                <a:spcPts val="0"/>
              </a:spcBef>
              <a:buNone/>
            </a:pPr>
            <a:r>
              <a:rPr lang="en" sz="1600">
                <a:solidFill>
                  <a:srgbClr val="00FFFF"/>
                </a:solidFill>
              </a:rPr>
              <a:t>Not eco friendly!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544337" y="1229725"/>
            <a:ext cx="1807200" cy="24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>
                <a:solidFill>
                  <a:srgbClr val="00FFFF"/>
                </a:solidFill>
              </a:rPr>
              <a:t>As you can tell, The SPS is a far more high performance vehicle without excluding its environmental friendliness.</a:t>
            </a:r>
            <a:r>
              <a:rPr lang="en" sz="20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434343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00FFFF"/>
                </a:solidFill>
              </a:rPr>
              <a:t>Materials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017725"/>
            <a:ext cx="8520599" cy="3551099"/>
          </a:xfrm>
          <a:prstGeom prst="rect">
            <a:avLst/>
          </a:prstGeom>
          <a:solidFill>
            <a:srgbClr val="434343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Hot glue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Wood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6 Compact Disks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2 Nails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2 Screws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3 Popsicle Sticks</a:t>
            </a: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Char char="➢"/>
            </a:pPr>
            <a:r>
              <a:rPr lang="en" sz="3000">
                <a:solidFill>
                  <a:srgbClr val="00FFFF"/>
                </a:solidFill>
              </a:rPr>
              <a:t>Hope. Lots and Lots of Hope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The SPS in Action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>
            <a:hlinkClick/>
          </p:cNvPr>
          <p:cNvSpPr/>
          <p:nvPr/>
        </p:nvSpPr>
        <p:spPr>
          <a:xfrm>
            <a:off x="1845775" y="1204775"/>
            <a:ext cx="4572000" cy="3429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/>
        <p:spPr>
          <a:xfrm>
            <a:off x="1287762" y="1152475"/>
            <a:ext cx="6568478" cy="372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Energy vs. Time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Distance vs. Time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0" name="Shape 120"/>
          <p:cNvPicPr preferRelativeResize="0"/>
          <p:nvPr/>
        </p:nvPicPr>
        <p:blipFill/>
        <p:spPr>
          <a:xfrm>
            <a:off x="1542525" y="1221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